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6" r:id="rId4"/>
    <p:sldId id="275" r:id="rId5"/>
    <p:sldId id="268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5BB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3"/>
          <a:stretch>
            <a:fillRect/>
          </a:stretch>
        </p:blipFill>
        <p:spPr>
          <a:xfrm>
            <a:off x="0" y="-38460"/>
            <a:ext cx="12192000" cy="69179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940932"/>
            <a:ext cx="12192000" cy="2955528"/>
            <a:chOff x="0" y="3919492"/>
            <a:chExt cx="12192000" cy="29555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12" r="50631" b="3277"/>
            <a:stretch>
              <a:fillRect/>
            </a:stretch>
          </p:blipFill>
          <p:spPr>
            <a:xfrm>
              <a:off x="0" y="3919492"/>
              <a:ext cx="6019060" cy="293850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62" t="48512" b="8472"/>
            <a:stretch>
              <a:fillRect/>
            </a:stretch>
          </p:blipFill>
          <p:spPr>
            <a:xfrm>
              <a:off x="8993080" y="4253149"/>
              <a:ext cx="3198920" cy="262187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9" t="48512" r="50631" b="3277"/>
            <a:stretch>
              <a:fillRect/>
            </a:stretch>
          </p:blipFill>
          <p:spPr>
            <a:xfrm flipH="1">
              <a:off x="7197025" y="3919492"/>
              <a:ext cx="3072467" cy="293850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3" t="82876" r="29381" b="8473"/>
            <a:stretch>
              <a:fillRect/>
            </a:stretch>
          </p:blipFill>
          <p:spPr>
            <a:xfrm>
              <a:off x="6172942" y="6347745"/>
              <a:ext cx="1091953" cy="527275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8" y="676460"/>
            <a:ext cx="4932866" cy="550507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94138" y="2917350"/>
            <a:ext cx="7155815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ru-RU" altLang="zh-CN" sz="4400" dirty="0">
                <a:latin typeface="Aharoni" panose="02010803020104030203" pitchFamily="2" charset="-79"/>
                <a:cs typeface="Aharoni" panose="02010803020104030203" pitchFamily="2" charset="-79"/>
              </a:rPr>
              <a:t>Информационный проект</a:t>
            </a:r>
            <a:endParaRPr lang="en-US" altLang="zh-CN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36021" y="2349294"/>
            <a:ext cx="442922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dirty="0">
                <a:latin typeface="+mj-lt"/>
              </a:rPr>
              <a:t>Исполнители: </a:t>
            </a:r>
            <a:r>
              <a:rPr lang="ru-RU" altLang="zh-CN" dirty="0" err="1">
                <a:latin typeface="+mj-lt"/>
              </a:rPr>
              <a:t>Вшивкова</a:t>
            </a:r>
            <a:r>
              <a:rPr lang="ru-RU" altLang="zh-CN" dirty="0">
                <a:latin typeface="+mj-lt"/>
              </a:rPr>
              <a:t> Д.Д   Соколова К.А</a:t>
            </a:r>
            <a:endParaRPr lang="zh-CN" altLang="en-US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8530" y="2533960"/>
            <a:ext cx="323987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dirty="0">
                <a:latin typeface="+mj-lt"/>
              </a:rPr>
              <a:t>Группа</a:t>
            </a:r>
            <a:r>
              <a:rPr lang="zh-CN" altLang="en-US" dirty="0">
                <a:latin typeface="+mj-lt"/>
              </a:rPr>
              <a:t>：</a:t>
            </a:r>
            <a:r>
              <a:rPr lang="ru-RU" altLang="zh-CN" dirty="0" err="1">
                <a:latin typeface="+mj-lt"/>
              </a:rPr>
              <a:t>ИСиП</a:t>
            </a:r>
            <a:r>
              <a:rPr lang="ru-RU" altLang="zh-CN" dirty="0">
                <a:latin typeface="+mj-lt"/>
              </a:rPr>
              <a:t> 22-01</a:t>
            </a:r>
            <a:endParaRPr lang="zh-CN" altLang="en-US" dirty="0"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6021" y="3734169"/>
            <a:ext cx="5824163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600" dirty="0"/>
              <a:t>«Дрессировка навыков домашних животных»</a:t>
            </a:r>
            <a:endParaRPr lang="zh-CN" altLang="en-US" sz="16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33"/>
          <a:stretch>
            <a:fillRect/>
          </a:stretch>
        </p:blipFill>
        <p:spPr>
          <a:xfrm>
            <a:off x="6535272" y="-267724"/>
            <a:ext cx="4309892" cy="62830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t="74873" r="74230"/>
          <a:stretch>
            <a:fillRect/>
          </a:stretch>
        </p:blipFill>
        <p:spPr>
          <a:xfrm>
            <a:off x="0" y="3480446"/>
            <a:ext cx="1405718" cy="1588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4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049">
            <a:off x="311106" y="996401"/>
            <a:ext cx="5254907" cy="52549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934117" y="3058057"/>
            <a:ext cx="2008883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endParaRPr lang="zh-CN" alt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345520" y="1552859"/>
            <a:ext cx="89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01</a:t>
            </a:r>
            <a:endParaRPr lang="zh-CN" altLang="en-US" sz="3600" b="1" dirty="0"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5" name="文本框 12"/>
          <p:cNvSpPr txBox="1"/>
          <p:nvPr/>
        </p:nvSpPr>
        <p:spPr>
          <a:xfrm>
            <a:off x="5408334" y="3048546"/>
            <a:ext cx="89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02</a:t>
            </a:r>
            <a:endParaRPr lang="zh-CN" altLang="en-US" sz="3600" b="1" dirty="0"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5408334" y="4586367"/>
            <a:ext cx="89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03</a:t>
            </a:r>
            <a:endParaRPr lang="zh-CN" altLang="en-US" sz="3600" b="1" dirty="0"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1384" y="1453896"/>
            <a:ext cx="16038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sz="2400" dirty="0"/>
              <a:t>Проблема: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241384" y="1793711"/>
            <a:ext cx="4721150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600" dirty="0"/>
              <a:t>Сложность в обучении собак команде – «Сидеть».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304198" y="2916996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sz="2400" dirty="0"/>
              <a:t>Задача: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04198" y="3256811"/>
            <a:ext cx="4721150" cy="7927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600" dirty="0"/>
              <a:t>Дать систематизированную информацию об обучении собак команде – «Сидеть»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6322440" y="4425068"/>
            <a:ext cx="143866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sz="2400" dirty="0"/>
              <a:t>Решение: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322440" y="4764883"/>
            <a:ext cx="4721150" cy="7927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600" dirty="0"/>
              <a:t>Написать ТЗ на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MarkDown</a:t>
            </a:r>
            <a:r>
              <a:rPr lang="en-US" altLang="zh-CN" sz="1600" dirty="0"/>
              <a:t> </a:t>
            </a:r>
            <a:r>
              <a:rPr lang="ru-RU" altLang="zh-CN" sz="1600" dirty="0"/>
              <a:t>и создать диаграмму на основе его 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789DC82-AD98-E541-15E0-31D4B970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44" y="1191667"/>
            <a:ext cx="6368556" cy="42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8F94B-AB66-37E2-585E-E6BBA9D4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667"/>
            <a:ext cx="6096000" cy="42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2">
            <a:extLst>
              <a:ext uri="{FF2B5EF4-FFF2-40B4-BE49-F238E27FC236}">
                <a16:creationId xmlns:a16="http://schemas.microsoft.com/office/drawing/2014/main" id="{A218CBC6-F330-0020-A255-956F607ABD4D}"/>
              </a:ext>
            </a:extLst>
          </p:cNvPr>
          <p:cNvSpPr/>
          <p:nvPr/>
        </p:nvSpPr>
        <p:spPr>
          <a:xfrm>
            <a:off x="1" y="41687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ru-RU" altLang="zh-CN" sz="3200" dirty="0">
                <a:latin typeface="Aharoni" panose="02010803020104030203" pitchFamily="2" charset="-79"/>
                <a:cs typeface="Aharoni" panose="02010803020104030203" pitchFamily="2" charset="-79"/>
              </a:rPr>
              <a:t>Для этой работы была выбрана собака по имени «Купер»</a:t>
            </a:r>
            <a:endParaRPr lang="en-US" altLang="zh-CN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图片 31">
            <a:extLst>
              <a:ext uri="{FF2B5EF4-FFF2-40B4-BE49-F238E27FC236}">
                <a16:creationId xmlns:a16="http://schemas.microsoft.com/office/drawing/2014/main" id="{CC005DC8-E6AD-8001-DEB6-CA375106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9" t="19056" r="24023" b="22654"/>
          <a:stretch>
            <a:fillRect/>
          </a:stretch>
        </p:blipFill>
        <p:spPr>
          <a:xfrm>
            <a:off x="10990728" y="5374940"/>
            <a:ext cx="1425119" cy="15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52C8A-D3E8-F635-491A-0DB4A9A0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53" y="0"/>
            <a:ext cx="5964248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AE644B-6A0B-1737-9FF3-F72B2A0FDB55}"/>
              </a:ext>
            </a:extLst>
          </p:cNvPr>
          <p:cNvSpPr/>
          <p:nvPr/>
        </p:nvSpPr>
        <p:spPr>
          <a:xfrm>
            <a:off x="1" y="-98612"/>
            <a:ext cx="4862674" cy="6956612"/>
          </a:xfrm>
          <a:prstGeom prst="rect">
            <a:avLst/>
          </a:prstGeom>
          <a:solidFill>
            <a:srgbClr val="0D1117"/>
          </a:solidFill>
          <a:ln>
            <a:solidFill>
              <a:srgbClr val="0D11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CB7624-7E94-C21B-32AD-C14A3D99AD03}"/>
              </a:ext>
            </a:extLst>
          </p:cNvPr>
          <p:cNvSpPr/>
          <p:nvPr/>
        </p:nvSpPr>
        <p:spPr>
          <a:xfrm>
            <a:off x="10709701" y="-98612"/>
            <a:ext cx="3487271" cy="6956612"/>
          </a:xfrm>
          <a:prstGeom prst="rect">
            <a:avLst/>
          </a:prstGeom>
          <a:solidFill>
            <a:srgbClr val="0D1117"/>
          </a:solidFill>
          <a:ln>
            <a:solidFill>
              <a:srgbClr val="0D11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ADBF1-02E8-301D-9296-75A0301BAC51}"/>
              </a:ext>
            </a:extLst>
          </p:cNvPr>
          <p:cNvSpPr txBox="1"/>
          <p:nvPr/>
        </p:nvSpPr>
        <p:spPr>
          <a:xfrm>
            <a:off x="848728" y="1357745"/>
            <a:ext cx="377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Mermaid</a:t>
            </a:r>
          </a:p>
          <a:p>
            <a:r>
              <a:rPr lang="ru-RU" sz="3200" dirty="0">
                <a:solidFill>
                  <a:schemeClr val="bg1"/>
                </a:solidFill>
                <a:cs typeface="Aharoni" panose="02010803020104030203" pitchFamily="2" charset="-79"/>
              </a:rPr>
              <a:t>Схема плана работы</a:t>
            </a:r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F3A05859-D069-2449-8CCB-9366F9E11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242"/>
            <a:ext cx="3592880" cy="34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2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7176418" y="1175172"/>
            <a:ext cx="4706871" cy="4057647"/>
          </a:xfrm>
          <a:prstGeom prst="triangle">
            <a:avLst/>
          </a:prstGeom>
          <a:solidFill>
            <a:srgbClr val="84C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44" y="1926560"/>
            <a:ext cx="3895200" cy="31691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64549" y="921379"/>
            <a:ext cx="3586086" cy="504646"/>
          </a:xfrm>
          <a:prstGeom prst="rect">
            <a:avLst/>
          </a:prstGeom>
          <a:solidFill>
            <a:srgbClr val="5BB8E3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53326" y="957065"/>
            <a:ext cx="165462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В итоге…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64548" y="1571096"/>
            <a:ext cx="6409575" cy="21467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  Мы можем сказать, что мы решили создать свой метод, используя все три метода понемногу. В начале мы приготавливали угощение, привлекая собаку и давали ей понюхать кусочек, но не позволяли ей съесть его. Потом добившись от неё внимания, мы подняли руку с угощением вверх и сказали команду "Сидеть", после чего надавливали другой рукой на крестец и собака садилась, получая угощение.</a:t>
            </a:r>
            <a:endParaRPr lang="zh-CN" altLang="en-US" sz="1300" dirty="0">
              <a:latin typeface="Aharoni" panose="02010803020104030203" pitchFamily="2" charset="-79"/>
              <a:ea typeface="Microsoft YaHei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4549" y="3741567"/>
            <a:ext cx="3586086" cy="504646"/>
          </a:xfrm>
          <a:prstGeom prst="rect">
            <a:avLst/>
          </a:prstGeom>
          <a:solidFill>
            <a:srgbClr val="5BB8E3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3326" y="3759323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Результат: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326" y="4426301"/>
            <a:ext cx="6123092" cy="18371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ru-RU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Мы повторяли команду по несколько раз в день, не пропуская ни одного занятия. Во время занятий было замечено, что результаты были более успешными, если собака была в хорошем настроении: энергичная, весёлая. В результате проведённой работы моя собака научилась команде по первому требованию в течении недели.</a:t>
            </a:r>
            <a:endParaRPr lang="zh-CN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940932"/>
            <a:ext cx="12192000" cy="2955528"/>
            <a:chOff x="0" y="3919492"/>
            <a:chExt cx="12192000" cy="29555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12" r="50631" b="3277"/>
            <a:stretch>
              <a:fillRect/>
            </a:stretch>
          </p:blipFill>
          <p:spPr>
            <a:xfrm>
              <a:off x="0" y="3919492"/>
              <a:ext cx="6019060" cy="293850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62" t="48512" b="8472"/>
            <a:stretch>
              <a:fillRect/>
            </a:stretch>
          </p:blipFill>
          <p:spPr>
            <a:xfrm>
              <a:off x="8993080" y="4253149"/>
              <a:ext cx="3198920" cy="262187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9" t="48512" r="50631" b="3277"/>
            <a:stretch>
              <a:fillRect/>
            </a:stretch>
          </p:blipFill>
          <p:spPr>
            <a:xfrm flipH="1">
              <a:off x="7197025" y="3919492"/>
              <a:ext cx="3072467" cy="293850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3" t="82876" r="29381" b="8473"/>
            <a:stretch>
              <a:fillRect/>
            </a:stretch>
          </p:blipFill>
          <p:spPr>
            <a:xfrm>
              <a:off x="6172942" y="6347745"/>
              <a:ext cx="1091953" cy="52727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036021" y="3734169"/>
            <a:ext cx="6456732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Надеемся, вам понравилась и пригодилось данная информация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33"/>
          <a:stretch>
            <a:fillRect/>
          </a:stretch>
        </p:blipFill>
        <p:spPr>
          <a:xfrm>
            <a:off x="6718919" y="-55258"/>
            <a:ext cx="4035012" cy="588231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t="74873" r="74230"/>
          <a:stretch>
            <a:fillRect/>
          </a:stretch>
        </p:blipFill>
        <p:spPr>
          <a:xfrm>
            <a:off x="0" y="3480446"/>
            <a:ext cx="1405718" cy="15882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8" y="676460"/>
            <a:ext cx="4932866" cy="550507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32873" y="2879750"/>
            <a:ext cx="385403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atinLnBrk="1"/>
            <a:r>
              <a:rPr lang="en-US" altLang="zh-CN" sz="4400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r>
              <a:rPr lang="ru-RU" altLang="zh-CN" sz="4400" dirty="0">
                <a:latin typeface="Arial" panose="020B0604020202020204" pitchFamily="34" charset="0"/>
                <a:cs typeface="Aharoni" panose="02010803020104030203" pitchFamily="2" charset="-79"/>
              </a:rPr>
              <a:t>!</a:t>
            </a:r>
            <a:endParaRPr lang="en-US" altLang="zh-CN" sz="4400" i="0" dirty="0"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218</Words>
  <Application>Microsoft Office PowerPoint</Application>
  <PresentationFormat>Широкоэкранный</PresentationFormat>
  <Paragraphs>23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Microsoft YaHei</vt:lpstr>
      <vt:lpstr>Aharoni</vt:lpstr>
      <vt:lpstr>Arial</vt:lpstr>
      <vt:lpstr>Calibri</vt:lpstr>
      <vt:lpstr>汉仪良品线简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刘丹</dc:creator>
  <cp:lastModifiedBy>kkotip</cp:lastModifiedBy>
  <cp:revision>14</cp:revision>
  <dcterms:created xsi:type="dcterms:W3CDTF">2019-07-02T08:12:00Z</dcterms:created>
  <dcterms:modified xsi:type="dcterms:W3CDTF">2024-02-21T06:43:30Z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